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erriweather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Merriweather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19" Type="http://schemas.openxmlformats.org/officeDocument/2006/relationships/font" Target="fonts/Merriweather-bold.fntdata"/><Relationship Id="rId6" Type="http://schemas.openxmlformats.org/officeDocument/2006/relationships/slide" Target="slides/slide2.xml"/><Relationship Id="rId18" Type="http://schemas.openxmlformats.org/officeDocument/2006/relationships/font" Target="fonts/Merriweather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Opportunity Hack: National Center for Missing and Exploited Children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311700" y="1878551"/>
            <a:ext cx="4242600" cy="128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Connor Segneri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Michael Ryan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Joshua Lee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Tommy Fowler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The Challenge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327000" y="1475875"/>
            <a:ext cx="8581200" cy="3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National Center for Missing and Exploited Children is the only non-profit agency to track abductions nationwide.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They were looking for a way to quickly analyze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their two datasets: missing children and confirmed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attempted abductions.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700" y="2831225"/>
            <a:ext cx="3143800" cy="2214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Initial Designs</a:t>
            </a:r>
          </a:p>
        </p:txBody>
      </p:sp>
      <p:pic>
        <p:nvPicPr>
          <p:cNvPr descr="new doc 2017-10-21 18.16.39_1.jpg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922250"/>
            <a:ext cx="4266948" cy="25925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Screen Shot 2017-10-21 at 11.53.43 PM.png"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0575" y="1922250"/>
            <a:ext cx="4145813" cy="2592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Tools We Used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151" y="1782253"/>
            <a:ext cx="4815751" cy="255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447450"/>
            <a:ext cx="450532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6400" y="1396075"/>
            <a:ext cx="3244325" cy="121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6825" y="3571275"/>
            <a:ext cx="209550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927" y="1484725"/>
            <a:ext cx="2943200" cy="195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>
                <a:latin typeface="Roboto"/>
                <a:ea typeface="Roboto"/>
                <a:cs typeface="Roboto"/>
                <a:sym typeface="Roboto"/>
              </a:rPr>
              <a:t>Final Product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10-22 at 1.49.44 PM.png"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12" y="99550"/>
            <a:ext cx="8269373" cy="4944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10-22 at 1.50.49 PM.png"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25" y="92800"/>
            <a:ext cx="8272750" cy="4957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4374616BDAB-1.jpeg"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975" y="48625"/>
            <a:ext cx="2838526" cy="504625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MG_F79104FD13B9-1.jpeg"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550" y="48600"/>
            <a:ext cx="2838526" cy="504628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539725"/>
            <a:ext cx="6961800" cy="432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800">
                <a:latin typeface="Roboto"/>
                <a:ea typeface="Roboto"/>
                <a:cs typeface="Roboto"/>
                <a:sym typeface="Roboto"/>
              </a:rPr>
              <a:t>Thank you to all the sponsors and non-profits involved!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